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60" r:id="rId5"/>
    <p:sldId id="262" r:id="rId6"/>
    <p:sldId id="263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9B8C9A-A642-4A29-A870-554FA94E2C2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937C3EE-18E4-4BFA-83FE-B91FC274C8DD}" type="datetimeFigureOut">
              <a:rPr lang="en-US" smtClean="0"/>
              <a:t>1/23/2013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620000" cy="5410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Fill out the question on your Do Now slip and put it in the basket at the front of the room</a:t>
            </a:r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When you finish, copy and answer the question below on </a:t>
            </a:r>
            <a:r>
              <a:rPr lang="en-US" sz="3200" b="1" dirty="0" smtClean="0"/>
              <a:t>p. 144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43263"/>
            <a:ext cx="4873096" cy="1567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685800" y="5105400"/>
            <a:ext cx="7620000" cy="1447800"/>
          </a:xfrm>
          <a:prstGeom prst="wedgeRoundRectCallout">
            <a:avLst>
              <a:gd name="adj1" fmla="val -55560"/>
              <a:gd name="adj2" fmla="val 65371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What did you choose as the most important issue facing young people and why?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4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On what issues would you be interested in doing a PAR project?</a:t>
            </a:r>
          </a:p>
          <a:p>
            <a:r>
              <a:rPr lang="en-US" sz="4000" dirty="0"/>
              <a:t>What do PAR projects actually look like?</a:t>
            </a:r>
          </a:p>
          <a:p>
            <a:r>
              <a:rPr lang="en-US" sz="4000" dirty="0" smtClean="0"/>
              <a:t>What are some more differences between PAR and traditional research?</a:t>
            </a:r>
          </a:p>
        </p:txBody>
      </p:sp>
    </p:spTree>
    <p:extLst>
      <p:ext uri="{BB962C8B-B14F-4D97-AF65-F5344CB8AC3E}">
        <p14:creationId xmlns:p14="http://schemas.microsoft.com/office/powerpoint/2010/main" val="2209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Cloud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0" y="1914524"/>
            <a:ext cx="902314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27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7620000" cy="1143000"/>
          </a:xfrm>
        </p:spPr>
        <p:txBody>
          <a:bodyPr/>
          <a:lstStyle/>
          <a:p>
            <a:r>
              <a:rPr lang="en-US" dirty="0" smtClean="0"/>
              <a:t>Word Cloud Reaction – p. 144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of the responses from this class seems to be the most popular? </a:t>
            </a:r>
          </a:p>
          <a:p>
            <a:r>
              <a:rPr lang="en-US" sz="3200" dirty="0" smtClean="0"/>
              <a:t>Do you agree with that choice? Why or why not?</a:t>
            </a:r>
            <a:endParaRPr lang="en-US" sz="3200" dirty="0"/>
          </a:p>
        </p:txBody>
      </p:sp>
      <p:sp>
        <p:nvSpPr>
          <p:cNvPr id="6" name="Explosion 1 5"/>
          <p:cNvSpPr/>
          <p:nvPr/>
        </p:nvSpPr>
        <p:spPr>
          <a:xfrm>
            <a:off x="2667000" y="3581400"/>
            <a:ext cx="3429000" cy="3276600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5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Travel around the room to each of the three posters</a:t>
            </a:r>
          </a:p>
          <a:p>
            <a:pPr lvl="1"/>
            <a:r>
              <a:rPr lang="en-US" sz="2800" dirty="0" smtClean="0"/>
              <a:t>Issues in your neighborhood</a:t>
            </a:r>
          </a:p>
          <a:p>
            <a:pPr lvl="1"/>
            <a:r>
              <a:rPr lang="en-US" sz="2800" dirty="0" smtClean="0"/>
              <a:t>City-wide issues in Boston</a:t>
            </a:r>
          </a:p>
          <a:p>
            <a:pPr lvl="1"/>
            <a:r>
              <a:rPr lang="en-US" sz="2800" dirty="0" smtClean="0"/>
              <a:t>Issues involving Charlestown High School</a:t>
            </a:r>
          </a:p>
          <a:p>
            <a:r>
              <a:rPr lang="en-US" sz="2800" dirty="0" smtClean="0"/>
              <a:t>On each of the posters, use a marker to write down at least one issue that you would like to see changed or addressed</a:t>
            </a:r>
          </a:p>
          <a:p>
            <a:r>
              <a:rPr lang="en-US" sz="2800" dirty="0" smtClean="0"/>
              <a:t>You can also respond to the comments left by other students</a:t>
            </a:r>
          </a:p>
          <a:p>
            <a:r>
              <a:rPr lang="en-US" sz="2800" dirty="0" smtClean="0"/>
              <a:t>When you finish, return to your table</a:t>
            </a:r>
          </a:p>
        </p:txBody>
      </p:sp>
    </p:spTree>
    <p:extLst>
      <p:ext uri="{BB962C8B-B14F-4D97-AF65-F5344CB8AC3E}">
        <p14:creationId xmlns:p14="http://schemas.microsoft.com/office/powerpoint/2010/main" val="10309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Project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With the people you are sitting with, flip through the sample PAR project that is on your table</a:t>
            </a:r>
          </a:p>
          <a:p>
            <a:r>
              <a:rPr lang="en-US" sz="2800" dirty="0" smtClean="0"/>
              <a:t>One student at each table will act as the recorder</a:t>
            </a:r>
          </a:p>
          <a:p>
            <a:r>
              <a:rPr lang="en-US" sz="2800" dirty="0" smtClean="0"/>
              <a:t>Write down all of the questions you have about the PAR project on a piece of scrap paper</a:t>
            </a:r>
          </a:p>
          <a:p>
            <a:r>
              <a:rPr lang="en-US" sz="2800" dirty="0" smtClean="0"/>
              <a:t>At the end each person at the table will </a:t>
            </a:r>
            <a:r>
              <a:rPr lang="en-US" sz="2800" dirty="0" smtClean="0"/>
              <a:t>add</a:t>
            </a:r>
            <a:r>
              <a:rPr lang="en-US" sz="2800" dirty="0" smtClean="0"/>
              <a:t> </a:t>
            </a:r>
            <a:r>
              <a:rPr lang="en-US" sz="2800" dirty="0" smtClean="0"/>
              <a:t>their </a:t>
            </a:r>
            <a:r>
              <a:rPr lang="en-US" sz="2800" dirty="0" smtClean="0"/>
              <a:t>name to the sheet</a:t>
            </a:r>
            <a:endParaRPr lang="en-US" sz="2800" dirty="0" smtClean="0"/>
          </a:p>
          <a:p>
            <a:r>
              <a:rPr lang="en-US" sz="2800" dirty="0" smtClean="0"/>
              <a:t>You will hand it in at the end of the period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956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7696200" y="-228600"/>
            <a:ext cx="1905000" cy="1828800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145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620000" cy="1143000"/>
          </a:xfrm>
        </p:spPr>
        <p:txBody>
          <a:bodyPr/>
          <a:lstStyle/>
          <a:p>
            <a:r>
              <a:rPr lang="en-US" dirty="0" smtClean="0"/>
              <a:t>More PAR v. Tradition Research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000" b="1" dirty="0" smtClean="0"/>
              <a:t>Traditional Research</a:t>
            </a:r>
          </a:p>
          <a:p>
            <a:r>
              <a:rPr lang="en-US" dirty="0" smtClean="0"/>
              <a:t>Conducted by an expert</a:t>
            </a:r>
          </a:p>
          <a:p>
            <a:r>
              <a:rPr lang="en-US" dirty="0" smtClean="0"/>
              <a:t>Often an outsider to the community who treats residents as subjects</a:t>
            </a:r>
          </a:p>
          <a:p>
            <a:r>
              <a:rPr lang="en-US" dirty="0" smtClean="0"/>
              <a:t>Collects data simply to present or publish</a:t>
            </a:r>
          </a:p>
          <a:p>
            <a:endParaRPr lang="en-US" sz="2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chemeClr val="accent3"/>
          </a:solidFill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000" b="1" dirty="0" smtClean="0"/>
              <a:t>PAR</a:t>
            </a:r>
          </a:p>
          <a:p>
            <a:r>
              <a:rPr lang="en-US" dirty="0" smtClean="0"/>
              <a:t>Conducted by “insiders”</a:t>
            </a:r>
          </a:p>
          <a:p>
            <a:r>
              <a:rPr lang="en-US" dirty="0" smtClean="0"/>
              <a:t>Researcher has experienced the issues first-hand</a:t>
            </a:r>
          </a:p>
          <a:p>
            <a:r>
              <a:rPr lang="en-US" dirty="0" smtClean="0"/>
              <a:t>Collects data to try to make a change in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89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144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do you think is the most exciting thing about doing a PAR project?</a:t>
            </a:r>
          </a:p>
          <a:p>
            <a:r>
              <a:rPr lang="en-US" sz="4400" dirty="0" smtClean="0"/>
              <a:t>What do you think is the scariest thing about doing a PAR project?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5410200" y="-304800"/>
            <a:ext cx="4038600" cy="2057400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Don’t copy, just answer!!!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40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468</TotalTime>
  <Words>366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Do Now</vt:lpstr>
      <vt:lpstr>Today’s Objectives</vt:lpstr>
      <vt:lpstr>Word Cloud Reaction</vt:lpstr>
      <vt:lpstr>Word Cloud Reaction – p. 144</vt:lpstr>
      <vt:lpstr>Poster Activity</vt:lpstr>
      <vt:lpstr>PAR Project Examination</vt:lpstr>
      <vt:lpstr>More PAR v. Tradition Research</vt:lpstr>
      <vt:lpstr>Reflection – p. 144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146</dc:title>
  <dc:creator>Henry Mahegan</dc:creator>
  <cp:lastModifiedBy>Henry Mahegan</cp:lastModifiedBy>
  <cp:revision>13</cp:revision>
  <dcterms:created xsi:type="dcterms:W3CDTF">2012-01-30T18:49:48Z</dcterms:created>
  <dcterms:modified xsi:type="dcterms:W3CDTF">2013-01-23T17:10:28Z</dcterms:modified>
</cp:coreProperties>
</file>